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61"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C88DE-B164-4C0D-984A-585693835070}" type="datetimeFigureOut">
              <a:rPr lang="en-AU" smtClean="0"/>
              <a:t>25/10/2012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020BC7-FDD0-441E-B0BD-9EF507AF83F0}" type="slidenum">
              <a:rPr lang="en-AU" smtClean="0"/>
              <a:t>‹#›</a:t>
            </a:fld>
            <a:endParaRPr lang="en-AU"/>
          </a:p>
        </p:txBody>
      </p:sp>
    </p:spTree>
    <p:extLst>
      <p:ext uri="{BB962C8B-B14F-4D97-AF65-F5344CB8AC3E}">
        <p14:creationId xmlns:p14="http://schemas.microsoft.com/office/powerpoint/2010/main" val="2282476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79B38B-1A44-4A4E-8EEC-19ED09E9C2C3}"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79B38B-1A44-4A4E-8EEC-19ED09E9C2C3}" type="slidenum">
              <a:rPr lang="en-US">
                <a:solidFill>
                  <a:prstClr val="black"/>
                </a:solidFill>
              </a:rPr>
              <a:pPr/>
              <a:t>2</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06F51-9409-4690-957F-ABBE0C44D14C}" type="slidenum">
              <a:rPr lang="en-US">
                <a:solidFill>
                  <a:prstClr val="black"/>
                </a:solidFill>
              </a:rPr>
              <a:pPr/>
              <a:t>3</a:t>
            </a:fld>
            <a:endParaRPr lang="en-US">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37065A-AA8C-455D-90F0-EC21882BE29B}" type="slidenum">
              <a:rPr lang="en-US">
                <a:solidFill>
                  <a:prstClr val="black"/>
                </a:solidFill>
              </a:rPr>
              <a:pPr/>
              <a:t>4</a:t>
            </a:fld>
            <a:endParaRPr lang="en-US">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3F51DF-0C0E-4856-95B3-EED1E88D71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836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AC8EAF-14C9-4FC6-B3D1-581C9310A2F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979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1AEA8F4-5311-42CF-B6DB-65E81677F8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220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091309-487A-4DDB-841B-13D526BFA2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475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3EF2AAC-7D9E-491D-9B11-B346145FD1B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841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A6E51A3-6BC5-4875-BA17-DC5DA51A48F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190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9743C62-3A79-4431-98C4-0BA983E1731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365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5985979-D18F-45C0-807B-A09FCBC0D24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179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578EE7C-1FB0-4F24-8F05-1B3D23031DD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984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53EB614-715E-4819-B93B-5E37562293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647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7E1720B-93B4-41E4-B37F-12791F9F2D6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314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15D0B1E-4DA2-4F1C-97E8-68C30C1A6295}"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311582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90600" y="2781300"/>
            <a:ext cx="7772400" cy="1143000"/>
          </a:xfrm>
        </p:spPr>
        <p:txBody>
          <a:bodyPr/>
          <a:lstStyle/>
          <a:p>
            <a:pPr algn="l"/>
            <a:r>
              <a:rPr lang="en-US" sz="3600" dirty="0">
                <a:solidFill>
                  <a:schemeClr val="bg1"/>
                </a:solidFill>
                <a:latin typeface="Arial" charset="0"/>
                <a:cs typeface="Arial" charset="0"/>
              </a:rPr>
              <a:t> </a:t>
            </a:r>
            <a:r>
              <a:rPr lang="en-US" sz="3600" dirty="0">
                <a:solidFill>
                  <a:schemeClr val="bg1"/>
                </a:solidFill>
                <a:latin typeface="Arial" charset="0"/>
                <a:cs typeface="Times New Roman" pitchFamily="18" charset="0"/>
              </a:rPr>
              <a:t/>
            </a:r>
            <a:br>
              <a:rPr lang="en-US" sz="3600" dirty="0">
                <a:solidFill>
                  <a:schemeClr val="bg1"/>
                </a:solidFill>
                <a:latin typeface="Arial" charset="0"/>
                <a:cs typeface="Times New Roman" pitchFamily="18" charset="0"/>
              </a:rPr>
            </a:br>
            <a:endParaRPr lang="en-US" dirty="0"/>
          </a:p>
        </p:txBody>
      </p:sp>
      <p:sp>
        <p:nvSpPr>
          <p:cNvPr id="2051" name="Rectangle 3"/>
          <p:cNvSpPr>
            <a:spLocks noChangeArrowheads="1"/>
          </p:cNvSpPr>
          <p:nvPr/>
        </p:nvSpPr>
        <p:spPr bwMode="auto">
          <a:xfrm>
            <a:off x="680436" y="800096"/>
            <a:ext cx="7772400" cy="507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600" b="1" dirty="0">
                <a:solidFill>
                  <a:srgbClr val="000000"/>
                </a:solidFill>
                <a:latin typeface="Arial" charset="0"/>
                <a:cs typeface="Arial" charset="0"/>
              </a:rPr>
              <a:t> </a:t>
            </a:r>
            <a:r>
              <a:rPr lang="en-US" sz="3600" b="1" dirty="0">
                <a:solidFill>
                  <a:srgbClr val="000000"/>
                </a:solidFill>
                <a:latin typeface="Arial" charset="0"/>
                <a:cs typeface="Times New Roman" pitchFamily="18" charset="0"/>
              </a:rPr>
              <a:t/>
            </a:r>
            <a:br>
              <a:rPr lang="en-US" sz="3600" b="1" dirty="0">
                <a:solidFill>
                  <a:srgbClr val="000000"/>
                </a:solidFill>
                <a:latin typeface="Arial" charset="0"/>
                <a:cs typeface="Times New Roman" pitchFamily="18" charset="0"/>
              </a:rPr>
            </a:br>
            <a:r>
              <a:rPr lang="en-US" sz="4400" b="1" dirty="0" smtClean="0">
                <a:solidFill>
                  <a:srgbClr val="000000"/>
                </a:solidFill>
              </a:rPr>
              <a:t> </a:t>
            </a:r>
            <a:endParaRPr lang="en-US" sz="4400" b="1" dirty="0">
              <a:solidFill>
                <a:srgbClr val="000000"/>
              </a:solidFill>
            </a:endParaRPr>
          </a:p>
        </p:txBody>
      </p:sp>
      <p:sp>
        <p:nvSpPr>
          <p:cNvPr id="2" name="Rectangle 1"/>
          <p:cNvSpPr/>
          <p:nvPr/>
        </p:nvSpPr>
        <p:spPr>
          <a:xfrm>
            <a:off x="2272288" y="1412776"/>
            <a:ext cx="4572000" cy="1261884"/>
          </a:xfrm>
          <a:prstGeom prst="rect">
            <a:avLst/>
          </a:prstGeom>
        </p:spPr>
        <p:txBody>
          <a:bodyPr>
            <a:spAutoFit/>
          </a:bodyPr>
          <a:lstStyle/>
          <a:p>
            <a:r>
              <a:rPr lang="en-US" sz="4800" b="1" dirty="0" smtClean="0">
                <a:solidFill>
                  <a:srgbClr val="000000"/>
                </a:solidFill>
                <a:latin typeface="Arial" charset="0"/>
                <a:cs typeface="Arial" charset="0"/>
              </a:rPr>
              <a:t>TAKE US NOW</a:t>
            </a:r>
            <a:r>
              <a:rPr lang="en-US" sz="4800" b="1" dirty="0" smtClean="0">
                <a:solidFill>
                  <a:srgbClr val="000000"/>
                </a:solidFill>
                <a:latin typeface="Arial" charset="0"/>
                <a:cs typeface="Times New Roman" pitchFamily="18" charset="0"/>
              </a:rPr>
              <a:t/>
            </a:r>
            <a:br>
              <a:rPr lang="en-US" sz="4800" b="1" dirty="0" smtClean="0">
                <a:solidFill>
                  <a:srgbClr val="000000"/>
                </a:solidFill>
                <a:latin typeface="Arial" charset="0"/>
                <a:cs typeface="Times New Roman" pitchFamily="18" charset="0"/>
              </a:rPr>
            </a:br>
            <a:endParaRPr lang="en-AU" sz="2800" dirty="0" smtClean="0">
              <a:solidFill>
                <a:srgbClr val="000000"/>
              </a:solidFill>
            </a:endParaRPr>
          </a:p>
        </p:txBody>
      </p:sp>
      <p:pic>
        <p:nvPicPr>
          <p:cNvPr id="1026" name="Picture 2" descr="http://t1.gstatic.com/images?q=tbn:ANd9GcSTcR_zwlNDMVyL-161ooqAdwI56Y_Hjw0cQX0TZx_kR3Rt9mQU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068960"/>
            <a:ext cx="6696744" cy="340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10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90600" y="2781300"/>
            <a:ext cx="7772400" cy="1143000"/>
          </a:xfrm>
        </p:spPr>
        <p:txBody>
          <a:bodyPr/>
          <a:lstStyle/>
          <a:p>
            <a:pPr algn="l"/>
            <a:r>
              <a:rPr lang="en-US" sz="3600" dirty="0">
                <a:solidFill>
                  <a:schemeClr val="bg1"/>
                </a:solidFill>
                <a:latin typeface="Arial" charset="0"/>
                <a:cs typeface="Arial" charset="0"/>
              </a:rPr>
              <a:t> </a:t>
            </a:r>
            <a:r>
              <a:rPr lang="en-US" sz="3600" dirty="0">
                <a:solidFill>
                  <a:schemeClr val="bg1"/>
                </a:solidFill>
                <a:latin typeface="Arial" charset="0"/>
                <a:cs typeface="Times New Roman" pitchFamily="18" charset="0"/>
              </a:rPr>
              <a:t/>
            </a:r>
            <a:br>
              <a:rPr lang="en-US" sz="3600" dirty="0">
                <a:solidFill>
                  <a:schemeClr val="bg1"/>
                </a:solidFill>
                <a:latin typeface="Arial" charset="0"/>
                <a:cs typeface="Times New Roman" pitchFamily="18" charset="0"/>
              </a:rPr>
            </a:br>
            <a:r>
              <a:rPr lang="en-US" sz="3600" dirty="0">
                <a:solidFill>
                  <a:schemeClr val="tx1"/>
                </a:solidFill>
                <a:latin typeface="Arial" charset="0"/>
                <a:cs typeface="Arial" charset="0"/>
              </a:rPr>
              <a:t>For all your goodness, Lord, </a:t>
            </a:r>
            <a:r>
              <a:rPr lang="en-US" sz="3600" dirty="0">
                <a:solidFill>
                  <a:schemeClr val="tx1"/>
                </a:solidFill>
                <a:latin typeface="Arial" charset="0"/>
                <a:cs typeface="Times New Roman" pitchFamily="18" charset="0"/>
              </a:rPr>
              <a:t/>
            </a:r>
            <a:br>
              <a:rPr lang="en-US" sz="3600" dirty="0">
                <a:solidFill>
                  <a:schemeClr val="tx1"/>
                </a:solidFill>
                <a:latin typeface="Arial" charset="0"/>
                <a:cs typeface="Times New Roman" pitchFamily="18" charset="0"/>
              </a:rPr>
            </a:br>
            <a:r>
              <a:rPr lang="en-US" sz="3600" dirty="0">
                <a:solidFill>
                  <a:schemeClr val="tx1"/>
                </a:solidFill>
                <a:latin typeface="Arial" charset="0"/>
                <a:cs typeface="Arial" charset="0"/>
              </a:rPr>
              <a:t>we give you thanks.</a:t>
            </a:r>
            <a:r>
              <a:rPr lang="en-US" sz="3600" dirty="0">
                <a:solidFill>
                  <a:schemeClr val="tx1"/>
                </a:solidFill>
                <a:latin typeface="Arial" charset="0"/>
                <a:cs typeface="Times New Roman" pitchFamily="18" charset="0"/>
              </a:rPr>
              <a:t/>
            </a:r>
            <a:br>
              <a:rPr lang="en-US" sz="3600" dirty="0">
                <a:solidFill>
                  <a:schemeClr val="tx1"/>
                </a:solidFill>
                <a:latin typeface="Arial" charset="0"/>
                <a:cs typeface="Times New Roman" pitchFamily="18" charset="0"/>
              </a:rPr>
            </a:br>
            <a:r>
              <a:rPr lang="en-US" sz="3600" dirty="0">
                <a:solidFill>
                  <a:schemeClr val="tx1"/>
                </a:solidFill>
                <a:latin typeface="Arial" charset="0"/>
                <a:cs typeface="Arial" charset="0"/>
              </a:rPr>
              <a:t>You have done </a:t>
            </a:r>
            <a:r>
              <a:rPr lang="en-US" sz="3600" dirty="0">
                <a:solidFill>
                  <a:schemeClr val="tx1"/>
                </a:solidFill>
                <a:latin typeface="Arial" charset="0"/>
                <a:cs typeface="Times New Roman" pitchFamily="18" charset="0"/>
              </a:rPr>
              <a:t/>
            </a:r>
            <a:br>
              <a:rPr lang="en-US" sz="3600" dirty="0">
                <a:solidFill>
                  <a:schemeClr val="tx1"/>
                </a:solidFill>
                <a:latin typeface="Arial" charset="0"/>
                <a:cs typeface="Times New Roman" pitchFamily="18" charset="0"/>
              </a:rPr>
            </a:br>
            <a:r>
              <a:rPr lang="en-US" sz="3600" dirty="0" err="1" smtClean="0">
                <a:solidFill>
                  <a:schemeClr val="tx1"/>
                </a:solidFill>
                <a:latin typeface="Arial" charset="0"/>
                <a:cs typeface="Arial" charset="0"/>
              </a:rPr>
              <a:t>marvellous</a:t>
            </a:r>
            <a:r>
              <a:rPr lang="en-US" sz="3600" dirty="0" smtClean="0">
                <a:solidFill>
                  <a:schemeClr val="tx1"/>
                </a:solidFill>
                <a:latin typeface="Arial" charset="0"/>
                <a:cs typeface="Arial" charset="0"/>
              </a:rPr>
              <a:t> </a:t>
            </a:r>
            <a:r>
              <a:rPr lang="en-US" sz="3600" dirty="0">
                <a:solidFill>
                  <a:schemeClr val="tx1"/>
                </a:solidFill>
                <a:latin typeface="Arial" charset="0"/>
                <a:cs typeface="Arial" charset="0"/>
              </a:rPr>
              <a:t>things for us.</a:t>
            </a:r>
            <a:r>
              <a:rPr lang="en-US" sz="3600" dirty="0">
                <a:solidFill>
                  <a:schemeClr val="tx1"/>
                </a:solidFill>
                <a:latin typeface="Arial" charset="0"/>
                <a:cs typeface="Times New Roman" pitchFamily="18" charset="0"/>
              </a:rPr>
              <a:t/>
            </a:r>
            <a:br>
              <a:rPr lang="en-US" sz="3600" dirty="0">
                <a:solidFill>
                  <a:schemeClr val="tx1"/>
                </a:solidFill>
                <a:latin typeface="Arial" charset="0"/>
                <a:cs typeface="Times New Roman" pitchFamily="18" charset="0"/>
              </a:rPr>
            </a:br>
            <a:r>
              <a:rPr lang="en-US" sz="3600" dirty="0">
                <a:solidFill>
                  <a:schemeClr val="tx1"/>
                </a:solidFill>
                <a:latin typeface="Arial" charset="0"/>
                <a:cs typeface="Arial" charset="0"/>
              </a:rPr>
              <a:t>You gave your Son</a:t>
            </a:r>
            <a:r>
              <a:rPr lang="en-US" sz="3600" dirty="0">
                <a:solidFill>
                  <a:schemeClr val="tx1"/>
                </a:solidFill>
                <a:latin typeface="Arial" charset="0"/>
                <a:cs typeface="Times New Roman" pitchFamily="18" charset="0"/>
              </a:rPr>
              <a:t/>
            </a:r>
            <a:br>
              <a:rPr lang="en-US" sz="3600" dirty="0">
                <a:solidFill>
                  <a:schemeClr val="tx1"/>
                </a:solidFill>
                <a:latin typeface="Arial" charset="0"/>
                <a:cs typeface="Times New Roman" pitchFamily="18" charset="0"/>
              </a:rPr>
            </a:br>
            <a:r>
              <a:rPr lang="en-US" sz="3600" dirty="0">
                <a:solidFill>
                  <a:schemeClr val="tx1"/>
                </a:solidFill>
                <a:latin typeface="Arial" charset="0"/>
                <a:cs typeface="Arial" charset="0"/>
              </a:rPr>
              <a:t> to die in our place.</a:t>
            </a:r>
            <a:r>
              <a:rPr lang="en-US" sz="3600" dirty="0">
                <a:solidFill>
                  <a:schemeClr val="tx1"/>
                </a:solidFill>
                <a:latin typeface="Arial" charset="0"/>
                <a:cs typeface="Times New Roman" pitchFamily="18" charset="0"/>
              </a:rPr>
              <a:t/>
            </a:r>
            <a:br>
              <a:rPr lang="en-US" sz="3600" dirty="0">
                <a:solidFill>
                  <a:schemeClr val="tx1"/>
                </a:solidFill>
                <a:latin typeface="Arial" charset="0"/>
                <a:cs typeface="Times New Roman" pitchFamily="18" charset="0"/>
              </a:rPr>
            </a:br>
            <a:r>
              <a:rPr lang="en-US" sz="3600" dirty="0">
                <a:solidFill>
                  <a:schemeClr val="tx1"/>
                </a:solidFill>
                <a:latin typeface="Arial" charset="0"/>
                <a:cs typeface="Arial" charset="0"/>
              </a:rPr>
              <a:t>Take us now, we are yours</a:t>
            </a:r>
            <a:r>
              <a:rPr lang="en-US" b="1" dirty="0">
                <a:solidFill>
                  <a:schemeClr val="tx1"/>
                </a:solidFill>
                <a:latin typeface="Arial" charset="0"/>
                <a:cs typeface="Arial" charset="0"/>
              </a:rPr>
              <a:t>.</a:t>
            </a:r>
            <a:r>
              <a:rPr lang="en-US" dirty="0"/>
              <a:t> </a:t>
            </a:r>
          </a:p>
        </p:txBody>
      </p:sp>
      <p:sp>
        <p:nvSpPr>
          <p:cNvPr id="2051" name="Rectangle 3"/>
          <p:cNvSpPr>
            <a:spLocks noChangeArrowheads="1"/>
          </p:cNvSpPr>
          <p:nvPr/>
        </p:nvSpPr>
        <p:spPr bwMode="auto">
          <a:xfrm>
            <a:off x="685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600" b="1">
                <a:solidFill>
                  <a:srgbClr val="000000"/>
                </a:solidFill>
                <a:latin typeface="Arial" charset="0"/>
                <a:cs typeface="Arial" charset="0"/>
              </a:rPr>
              <a:t>TAKE US NOW</a:t>
            </a:r>
            <a:r>
              <a:rPr lang="en-US" sz="3600" b="1">
                <a:solidFill>
                  <a:srgbClr val="000000"/>
                </a:solidFill>
                <a:latin typeface="Arial" charset="0"/>
                <a:cs typeface="Times New Roman" pitchFamily="18" charset="0"/>
              </a:rPr>
              <a:t/>
            </a:r>
            <a:br>
              <a:rPr lang="en-US" sz="3600" b="1">
                <a:solidFill>
                  <a:srgbClr val="000000"/>
                </a:solidFill>
                <a:latin typeface="Arial" charset="0"/>
                <a:cs typeface="Times New Roman" pitchFamily="18" charset="0"/>
              </a:rPr>
            </a:br>
            <a:r>
              <a:rPr lang="en-US" sz="3600" b="1">
                <a:solidFill>
                  <a:srgbClr val="000000"/>
                </a:solidFill>
                <a:latin typeface="Arial" charset="0"/>
                <a:cs typeface="Arial" charset="0"/>
              </a:rPr>
              <a:t> </a:t>
            </a:r>
            <a:r>
              <a:rPr lang="en-US" sz="3600" b="1">
                <a:solidFill>
                  <a:srgbClr val="000000"/>
                </a:solidFill>
                <a:latin typeface="Arial" charset="0"/>
                <a:cs typeface="Times New Roman" pitchFamily="18" charset="0"/>
              </a:rPr>
              <a:t/>
            </a:r>
            <a:br>
              <a:rPr lang="en-US" sz="3600" b="1">
                <a:solidFill>
                  <a:srgbClr val="000000"/>
                </a:solidFill>
                <a:latin typeface="Arial" charset="0"/>
                <a:cs typeface="Times New Roman" pitchFamily="18" charset="0"/>
              </a:rPr>
            </a:br>
            <a:r>
              <a:rPr lang="en-US" sz="4400" b="1">
                <a:solidFill>
                  <a:srgbClr val="000000"/>
                </a:solidFill>
                <a:latin typeface="Arial" charset="0"/>
                <a:cs typeface="Arial" charset="0"/>
              </a:rPr>
              <a:t>.</a:t>
            </a:r>
            <a:r>
              <a:rPr lang="en-US" sz="4400" b="1">
                <a:solidFill>
                  <a:srgbClr val="000000"/>
                </a:solidFill>
              </a:rPr>
              <a:t> </a:t>
            </a:r>
          </a:p>
        </p:txBody>
      </p:sp>
    </p:spTree>
    <p:extLst>
      <p:ext uri="{BB962C8B-B14F-4D97-AF65-F5344CB8AC3E}">
        <p14:creationId xmlns:p14="http://schemas.microsoft.com/office/powerpoint/2010/main" val="94992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2781300"/>
            <a:ext cx="7772400" cy="1143000"/>
          </a:xfrm>
        </p:spPr>
        <p:txBody>
          <a:bodyPr/>
          <a:lstStyle/>
          <a:p>
            <a:pPr algn="l"/>
            <a:r>
              <a:rPr lang="en-US" sz="3600">
                <a:solidFill>
                  <a:schemeClr val="tx1"/>
                </a:solidFill>
                <a:latin typeface="Arial" charset="0"/>
                <a:cs typeface="Arial" charset="0"/>
              </a:rPr>
              <a:t>Our earthly riches </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are yours alone.</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You gave them to us</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 to call our own.</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Take them and use them</a:t>
            </a:r>
            <a:br>
              <a:rPr lang="en-US" sz="3600">
                <a:solidFill>
                  <a:schemeClr val="tx1"/>
                </a:solidFill>
                <a:latin typeface="Arial" charset="0"/>
                <a:cs typeface="Arial" charset="0"/>
              </a:rPr>
            </a:br>
            <a:r>
              <a:rPr lang="en-US" sz="3600">
                <a:solidFill>
                  <a:schemeClr val="tx1"/>
                </a:solidFill>
                <a:latin typeface="Arial" charset="0"/>
                <a:cs typeface="Arial" charset="0"/>
              </a:rPr>
              <a:t> to spread your love,</a:t>
            </a:r>
            <a:br>
              <a:rPr lang="en-US" sz="3600">
                <a:solidFill>
                  <a:schemeClr val="tx1"/>
                </a:solidFill>
                <a:latin typeface="Arial" charset="0"/>
                <a:cs typeface="Arial" charset="0"/>
              </a:rPr>
            </a:br>
            <a:r>
              <a:rPr lang="en-US" sz="3600">
                <a:solidFill>
                  <a:schemeClr val="tx1"/>
                </a:solidFill>
                <a:latin typeface="Arial" charset="0"/>
                <a:cs typeface="Times New Roman" pitchFamily="18" charset="0"/>
              </a:rPr>
              <a:t>To bring your people home.</a:t>
            </a:r>
            <a:r>
              <a:rPr lang="en-US"/>
              <a:t> </a:t>
            </a:r>
          </a:p>
        </p:txBody>
      </p:sp>
    </p:spTree>
    <p:extLst>
      <p:ext uri="{BB962C8B-B14F-4D97-AF65-F5344CB8AC3E}">
        <p14:creationId xmlns:p14="http://schemas.microsoft.com/office/powerpoint/2010/main" val="206411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2781300"/>
            <a:ext cx="7772400" cy="1143000"/>
          </a:xfrm>
        </p:spPr>
        <p:txBody>
          <a:bodyPr/>
          <a:lstStyle/>
          <a:p>
            <a:pPr algn="l"/>
            <a:r>
              <a:rPr lang="en-US" sz="3600">
                <a:solidFill>
                  <a:schemeClr val="tx1"/>
                </a:solidFill>
                <a:latin typeface="Arial" charset="0"/>
                <a:cs typeface="Arial" charset="0"/>
              </a:rPr>
              <a:t>Give us your Spirit, Lord, </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so we can see</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Everything you want us all to be.</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Give us your strength </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to live through it all</a:t>
            </a:r>
            <a:r>
              <a:rPr lang="en-US" sz="3600">
                <a:solidFill>
                  <a:schemeClr val="tx1"/>
                </a:solidFill>
                <a:latin typeface="Arial" charset="0"/>
                <a:cs typeface="Times New Roman" pitchFamily="18" charset="0"/>
              </a:rPr>
              <a:t/>
            </a:r>
            <a:br>
              <a:rPr lang="en-US" sz="3600">
                <a:solidFill>
                  <a:schemeClr val="tx1"/>
                </a:solidFill>
                <a:latin typeface="Arial" charset="0"/>
                <a:cs typeface="Times New Roman" pitchFamily="18" charset="0"/>
              </a:rPr>
            </a:br>
            <a:r>
              <a:rPr lang="en-US" sz="3600">
                <a:solidFill>
                  <a:schemeClr val="tx1"/>
                </a:solidFill>
                <a:latin typeface="Arial" charset="0"/>
                <a:cs typeface="Arial" charset="0"/>
              </a:rPr>
              <a:t>Faithful to you, dear Lord.</a:t>
            </a:r>
            <a:r>
              <a:rPr lang="en-US"/>
              <a:t> </a:t>
            </a:r>
          </a:p>
        </p:txBody>
      </p:sp>
    </p:spTree>
    <p:extLst>
      <p:ext uri="{BB962C8B-B14F-4D97-AF65-F5344CB8AC3E}">
        <p14:creationId xmlns:p14="http://schemas.microsoft.com/office/powerpoint/2010/main" val="203127989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On-screen Show (4:3)</PresentationFormat>
  <Paragraphs>11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  </vt:lpstr>
      <vt:lpstr>  For all your goodness, Lord,  we give you thanks. You have done  marvellous things for us. You gave your Son  to die in our place. Take us now, we are yours. </vt:lpstr>
      <vt:lpstr>Our earthly riches  are yours alone. You gave them to us  to call our own. Take them and use them  to spread your love, To bring your people home. </vt:lpstr>
      <vt:lpstr>Give us your Spirit, Lord,  so we can see Everything you want us all to be. Give us your strength  to live through it all Faithful to you, dear Lord. </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 all your goodness, Lord,  we give you thanks. You have done  marvelous things for us. You gave your Son  to die in our place. Take us now, we are yours. </dc:title>
  <dc:creator>Christopher</dc:creator>
  <cp:lastModifiedBy>Christopher</cp:lastModifiedBy>
  <cp:revision>2</cp:revision>
  <dcterms:created xsi:type="dcterms:W3CDTF">2012-03-21T14:07:41Z</dcterms:created>
  <dcterms:modified xsi:type="dcterms:W3CDTF">2012-10-25T10:50:52Z</dcterms:modified>
</cp:coreProperties>
</file>